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6" r:id="rId3"/>
    <p:sldId id="277" r:id="rId4"/>
    <p:sldId id="360" r:id="rId5"/>
    <p:sldId id="278" r:id="rId6"/>
    <p:sldId id="304" r:id="rId7"/>
    <p:sldId id="310" r:id="rId8"/>
    <p:sldId id="303" r:id="rId9"/>
    <p:sldId id="305" r:id="rId10"/>
    <p:sldId id="306" r:id="rId11"/>
    <p:sldId id="282" r:id="rId12"/>
    <p:sldId id="311" r:id="rId13"/>
    <p:sldId id="284" r:id="rId14"/>
    <p:sldId id="336" r:id="rId15"/>
    <p:sldId id="286" r:id="rId16"/>
    <p:sldId id="287" r:id="rId17"/>
    <p:sldId id="289" r:id="rId18"/>
    <p:sldId id="337" r:id="rId19"/>
    <p:sldId id="290" r:id="rId20"/>
    <p:sldId id="323" r:id="rId21"/>
    <p:sldId id="344" r:id="rId22"/>
    <p:sldId id="317" r:id="rId23"/>
    <p:sldId id="315" r:id="rId24"/>
    <p:sldId id="316" r:id="rId25"/>
    <p:sldId id="319" r:id="rId26"/>
    <p:sldId id="355" r:id="rId27"/>
    <p:sldId id="346" r:id="rId28"/>
    <p:sldId id="351" r:id="rId29"/>
    <p:sldId id="353" r:id="rId30"/>
    <p:sldId id="342" r:id="rId31"/>
    <p:sldId id="358" r:id="rId32"/>
    <p:sldId id="329" r:id="rId33"/>
    <p:sldId id="348" r:id="rId34"/>
    <p:sldId id="33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741" autoAdjust="0"/>
    <p:restoredTop sz="94660"/>
  </p:normalViewPr>
  <p:slideViewPr>
    <p:cSldViewPr>
      <p:cViewPr>
        <p:scale>
          <a:sx n="112" d="100"/>
          <a:sy n="112" d="100"/>
        </p:scale>
        <p:origin x="-72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9129-ED62-46FB-9ABA-41CBED8C0914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57212-7D84-44A7-AFBC-B15A5005E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EBFB-8B4F-4CE1-A295-8684540B4A78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FF22-DC18-4208-96CF-BAB0DE8E9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D4E04-0926-4BF1-8230-412EA173882F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6CF4-2BB2-4F2D-BE8E-91C3D2AAF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C856D-BDA6-498B-A089-1FCEA0860A5B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B17F-B5AD-48FB-9455-35C4BE76F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B1E1-2596-478C-B9C1-65A1E407C185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A205-A4AC-421A-8AEA-4CEF970FF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1469-E5B3-4441-A752-B228D4C37F7B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B227E-EDF7-4DB1-890F-05BDE9863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ED34-82A5-434C-9FD1-519009A048AF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15567-DF9E-43BC-BCA8-9F71A0F18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FF621-B2BC-4FA1-A43F-4C20FE3F82A3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D440-C217-40F1-92FD-D4F800E19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E4F2D-ED25-481F-BD17-18C1957F121E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623C9-97AD-42A4-9CC6-92A3C1B78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5F30-53DB-4F62-AD34-DD3209B98C50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CD39-7967-4C3D-8C18-66EBED48B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DEB47-C136-437B-9E18-F500D7C8A223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A794-C926-4EAE-9044-870C665CB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96000">
              <a:schemeClr val="accent1">
                <a:lumMod val="60000"/>
                <a:lumOff val="40000"/>
              </a:schemeClr>
            </a:gs>
            <a:gs pos="59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7646C8-EEB0-4E32-8CE9-80E3073F054A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725EA7-0596-49AA-93A6-1E9560C4C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916113"/>
            <a:ext cx="7772400" cy="38528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313"/>
            <a:ext cx="7772400" cy="4032250"/>
          </a:xfrm>
        </p:spPr>
        <p:txBody>
          <a:bodyPr>
            <a:noAutofit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Рыбинский детский сад филиал МБДОУ «Детский сад № 189»</a:t>
            </a:r>
          </a:p>
          <a:p>
            <a:pPr algn="ctr"/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«День Земли» </a:t>
            </a:r>
          </a:p>
          <a:p>
            <a:pPr algn="ctr"/>
            <a:r>
              <a:rPr 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(для детей дошкольного возраста)</a:t>
            </a:r>
          </a:p>
          <a:p>
            <a:pPr algn="ctr"/>
            <a:endParaRPr lang="ru-RU" sz="1400" smtClean="0">
              <a:solidFill>
                <a:srgbClr val="7F7F7F"/>
              </a:solidFill>
            </a:endParaRPr>
          </a:p>
          <a:p>
            <a:pPr algn="r"/>
            <a:r>
              <a:rPr lang="ru-RU" sz="3600" smtClean="0">
                <a:solidFill>
                  <a:srgbClr val="7F7F7F"/>
                </a:solidFill>
              </a:rPr>
              <a:t> </a:t>
            </a:r>
            <a:r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 воспитатель:</a:t>
            </a:r>
          </a:p>
          <a:p>
            <a:pPr algn="r"/>
            <a:r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Почечуева И. В.</a:t>
            </a:r>
          </a:p>
          <a:p>
            <a:pPr algn="ctr"/>
            <a:r>
              <a:rPr lang="ru-RU" sz="1400" smtClean="0">
                <a:solidFill>
                  <a:schemeClr val="tx1"/>
                </a:solidFill>
                <a:latin typeface="Times New Roman" pitchFamily="18" charset="0"/>
              </a:rPr>
              <a:t>с. Рыбное 2024г.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571500"/>
            <a:ext cx="34559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933825"/>
            <a:ext cx="34559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4005263"/>
            <a:ext cx="3600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663" y="571500"/>
            <a:ext cx="36004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79930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6250"/>
            <a:ext cx="770413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Животный мир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484313"/>
            <a:ext cx="7920037" cy="482441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77755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92150"/>
            <a:ext cx="76327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20713"/>
            <a:ext cx="748823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225" y="692150"/>
            <a:ext cx="747712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49275"/>
            <a:ext cx="76327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Земля наш дом родной</a:t>
            </a:r>
          </a:p>
        </p:txBody>
      </p:sp>
      <p:sp>
        <p:nvSpPr>
          <p:cNvPr id="14338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82073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727075"/>
            <a:ext cx="777875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Загрязнение воды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574675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Отравляет </a:t>
            </a:r>
            <a:r>
              <a:rPr lang="ru-RU" dirty="0"/>
              <a:t>водоемы и бытовой мусор. Воду  из грязных рек и озер нельзя использовать ни для питья, ни для купания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413"/>
            <a:ext cx="4041775" cy="906462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Города и заводы в них, фабрики и фермы сбрасывают  сточные воды и ядохимикаты в реки, озера и моря. Это загрязнение вредит водным растениям, животным и в конечном итоге, самим </a:t>
            </a:r>
            <a:r>
              <a:rPr lang="ru-RU" dirty="0" smtClean="0"/>
              <a:t>людям</a:t>
            </a:r>
            <a:endParaRPr lang="ru-RU" dirty="0"/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2174875"/>
            <a:ext cx="4140200" cy="4278313"/>
          </a:xfrm>
        </p:spPr>
      </p:pic>
      <p:pic>
        <p:nvPicPr>
          <p:cNvPr id="348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06450" y="2349500"/>
            <a:ext cx="3341688" cy="37433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Мусор  отравляет землю и воду. Эти горы мусора оставили люди. Скажите, вам приятно гулять по такому грязному лесу или берегу моря?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584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700213"/>
            <a:ext cx="3254375" cy="6726237"/>
          </a:xfrm>
        </p:spPr>
      </p:pic>
      <p:pic>
        <p:nvPicPr>
          <p:cNvPr id="3584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557338"/>
            <a:ext cx="4038600" cy="35274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Посмотрите, как изуродован панцирь черепахи на фото. Подумайте, как такое могло произойти? Кто виноват в этом? Хорошо ли живется этой черепашке?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52675"/>
            <a:ext cx="4038600" cy="3021013"/>
          </a:xfrm>
        </p:spPr>
      </p:pic>
      <p:pic>
        <p:nvPicPr>
          <p:cNvPr id="368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2420938"/>
            <a:ext cx="3051175" cy="571658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>Пляжи очищают всасывающими насосами , лопатами, ведрами и. щетками. Птиц и других животных пытаются отмыть от нефти. Это очень тяжелая работа.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76550" y="4149725"/>
            <a:ext cx="3679825" cy="4924425"/>
          </a:xfrm>
        </p:spPr>
      </p:pic>
      <p:pic>
        <p:nvPicPr>
          <p:cNvPr id="378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" y="1628775"/>
            <a:ext cx="3962400" cy="2376488"/>
          </a:xfrm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484313"/>
            <a:ext cx="43195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6250"/>
            <a:ext cx="77041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"/>
            <a:ext cx="9525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80645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Природа  нашей планеты так прекрасна!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714500"/>
            <a:ext cx="7704137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20713"/>
            <a:ext cx="756126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76327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147</Words>
  <Application>Microsoft Office PowerPoint</Application>
  <PresentationFormat>Экран (4:3)</PresentationFormat>
  <Paragraphs>21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Calibri</vt:lpstr>
      <vt:lpstr>Arial</vt:lpstr>
      <vt:lpstr>Times New Roman</vt:lpstr>
      <vt:lpstr>Тема Office</vt:lpstr>
      <vt:lpstr> </vt:lpstr>
      <vt:lpstr>Земля наш дом родной</vt:lpstr>
      <vt:lpstr>Слайд 3</vt:lpstr>
      <vt:lpstr>Слайд 4</vt:lpstr>
      <vt:lpstr>Природа  нашей планеты так прекрасна!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Животный мир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Загрязнение воды</vt:lpstr>
      <vt:lpstr>Мусор  отравляет землю и воду. Эти горы мусора оставили люди. Скажите, вам приятно гулять по такому грязному лесу или берегу моря? </vt:lpstr>
      <vt:lpstr>Посмотрите, как изуродован панцирь черепахи на фото. Подумайте, как такое могло произойти? Кто виноват в этом? Хорошо ли живется этой черепашке?</vt:lpstr>
      <vt:lpstr>Пляжи очищают всасывающими насосами , лопатами, ведрами и. щетками. Птиц и других животных пытаются отмыть от нефти. Это очень тяжелая работа.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Юлия</cp:lastModifiedBy>
  <cp:revision>50</cp:revision>
  <dcterms:created xsi:type="dcterms:W3CDTF">2014-04-22T18:14:04Z</dcterms:created>
  <dcterms:modified xsi:type="dcterms:W3CDTF">2024-12-26T06:43:27Z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2983153</vt:lpwstr>
  </property>
  <property fmtid="{D5CDD505-2E9C-101B-9397-08002B2CF9AE}" pid="3" name="NXPowerLiteSettings">
    <vt:lpwstr>F7200358026400</vt:lpwstr>
  </property>
  <property fmtid="{D5CDD505-2E9C-101B-9397-08002B2CF9AE}" pid="4" name="NXPowerLiteVersion">
    <vt:lpwstr>D6.0.7</vt:lpwstr>
  </property>
</Properties>
</file>